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72" r:id="rId5"/>
    <p:sldId id="271" r:id="rId6"/>
    <p:sldId id="262" r:id="rId7"/>
    <p:sldId id="273" r:id="rId8"/>
    <p:sldId id="258" r:id="rId9"/>
    <p:sldId id="266" r:id="rId10"/>
    <p:sldId id="270" r:id="rId11"/>
    <p:sldId id="267" r:id="rId12"/>
    <p:sldId id="268" r:id="rId13"/>
    <p:sldId id="269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smtClean="0"/>
              <a:t>Kamil 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smtClean="0"/>
              <a:t>Sorres 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basic features: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Panic attack!</a:t>
            </a:r>
          </a:p>
          <a:p>
            <a:r>
              <a:rPr lang="en-GB" dirty="0" smtClean="0"/>
              <a:t>If there are more than 3 enemy </a:t>
            </a:r>
            <a:r>
              <a:rPr lang="en-GB" dirty="0"/>
              <a:t>G</a:t>
            </a:r>
            <a:r>
              <a:rPr lang="en-GB" dirty="0" smtClean="0"/>
              <a:t>reeps in range they explode with the method kablam()</a:t>
            </a:r>
            <a:endParaRPr lang="en-GB" dirty="0"/>
          </a:p>
          <a:p>
            <a:pPr lvl="1"/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Greeps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Greeps </a:t>
            </a:r>
            <a:r>
              <a:rPr lang="en-GB" dirty="0"/>
              <a:t>can only remember 1 location at a time</a:t>
            </a:r>
            <a:r>
              <a:rPr lang="en-GB" dirty="0" smtClean="0"/>
              <a:t>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Greep returns to the Ship it reads the memory bank from the ship where locations of the piles of tomatoes are known 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226" y="3594648"/>
            <a:ext cx="2309161" cy="192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80071" y="302309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31232" y="184447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Greeps are forgetful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Greeps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greep returns to its location where it knows the tomatoes are, but there are null tomatoes clear the memory and carry on randomWalk().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/>
              <a:t>G</a:t>
            </a:r>
            <a:r>
              <a:rPr lang="en-GB" sz="2000" dirty="0" smtClean="0"/>
              <a:t>reeps just return to the location and get stuck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Greep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Greeps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Greeps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Greeps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218" y="1927901"/>
            <a:ext cx="8880227" cy="479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Facebook Messenger</a:t>
            </a:r>
          </a:p>
          <a:p>
            <a:r>
              <a:rPr lang="en-GB" dirty="0" smtClean="0"/>
              <a:t>GitHub Debug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4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905" y="2150773"/>
            <a:ext cx="2332685" cy="414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C:\Users\Tom\Desktop\gitIssu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6" t="22376" r="35461" b="27356"/>
          <a:stretch/>
        </p:blipFill>
        <p:spPr bwMode="auto">
          <a:xfrm>
            <a:off x="3606086" y="3065172"/>
            <a:ext cx="4653738" cy="323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we are going to cover: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/>
              <a:t>GreenFoot, what it is</a:t>
            </a:r>
          </a:p>
          <a:p>
            <a:r>
              <a:rPr lang="en-GB" dirty="0"/>
              <a:t>Greeps, the modifications you made, the experience had</a:t>
            </a:r>
          </a:p>
          <a:p>
            <a:r>
              <a:rPr lang="en-GB" dirty="0"/>
              <a:t>Demo of greeps</a:t>
            </a:r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6" y="1439258"/>
            <a:ext cx="2883795" cy="4351338"/>
          </a:xfrm>
        </p:spPr>
        <p:txBody>
          <a:bodyPr/>
          <a:lstStyle/>
          <a:p>
            <a:r>
              <a:rPr lang="en-GB" dirty="0" smtClean="0"/>
              <a:t>GitHub is a web based repository service</a:t>
            </a:r>
          </a:p>
          <a:p>
            <a:r>
              <a:rPr lang="en-GB" dirty="0" smtClean="0"/>
              <a:t>Designed for team projects</a:t>
            </a:r>
          </a:p>
          <a:p>
            <a:endParaRPr lang="en-GB" dirty="0"/>
          </a:p>
        </p:txBody>
      </p:sp>
      <p:pic>
        <p:nvPicPr>
          <p:cNvPr id="1028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 descr="C:\Users\Tom\Desktop\github deskto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69"/>
          <a:stretch/>
        </p:blipFill>
        <p:spPr bwMode="auto">
          <a:xfrm>
            <a:off x="4520484" y="2575776"/>
            <a:ext cx="6391444" cy="346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j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7412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experience of 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j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00216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GreenFoot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2138"/>
            <a:ext cx="10515600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GreenFoot is a Java IDE primarily designed for educational purposes</a:t>
            </a:r>
          </a:p>
          <a:p>
            <a:r>
              <a:rPr lang="en-GB" dirty="0" smtClean="0"/>
              <a:t>Developed at the University of Kent</a:t>
            </a:r>
          </a:p>
          <a:p>
            <a:r>
              <a:rPr lang="en-GB" dirty="0" smtClean="0"/>
              <a:t>Available for Windows, OS X, Linux (Free)</a:t>
            </a:r>
          </a:p>
          <a:p>
            <a:r>
              <a:rPr lang="en-GB" dirty="0" smtClean="0"/>
              <a:t>Designed to be simple and easy to use</a:t>
            </a:r>
          </a:p>
          <a:p>
            <a:endParaRPr lang="en-GB" dirty="0"/>
          </a:p>
        </p:txBody>
      </p:sp>
      <p:pic>
        <p:nvPicPr>
          <p:cNvPr id="2050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780" y="3780871"/>
            <a:ext cx="5468220" cy="307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92" y="343446"/>
            <a:ext cx="10515600" cy="1325563"/>
          </a:xfrm>
        </p:spPr>
        <p:txBody>
          <a:bodyPr/>
          <a:lstStyle/>
          <a:p>
            <a:r>
              <a:rPr lang="en-GB" dirty="0" smtClean="0"/>
              <a:t>Our experience of GreenFoot</a:t>
            </a:r>
            <a:endParaRPr lang="en-GB" dirty="0"/>
          </a:p>
        </p:txBody>
      </p:sp>
      <p:pic>
        <p:nvPicPr>
          <p:cNvPr id="4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Tom\Desktop\180 Presentation 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30" y="4171100"/>
            <a:ext cx="3103809" cy="232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7730" y="1609859"/>
            <a:ext cx="35288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smtClean="0"/>
              <a:t>Diff</a:t>
            </a:r>
            <a:r>
              <a:rPr lang="en-GB" sz="2800" dirty="0" smtClean="0"/>
              <a:t>icult to find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Debugging can be unhelpful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Hard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1" name="Picture 3" descr="C:\Users\Tom\Desktop\eclipsevsgreenfoo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1"/>
          <a:stretch/>
        </p:blipFill>
        <p:spPr bwMode="auto">
          <a:xfrm>
            <a:off x="4262907" y="2147131"/>
            <a:ext cx="7805760" cy="422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38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Greeps…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Greeps?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Greeps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Greep is carrying a tomato then run turnHome() and move().</a:t>
            </a:r>
          </a:p>
          <a:p>
            <a:pPr lvl="1"/>
            <a:r>
              <a:rPr lang="en-GB" dirty="0"/>
              <a:t>If the Greep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wonder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468</Words>
  <Application>Microsoft Office PowerPoint</Application>
  <PresentationFormat>Widescreen</PresentationFormat>
  <Paragraphs>77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Return of the Greeps</vt:lpstr>
      <vt:lpstr>What we are going to cover:</vt:lpstr>
      <vt:lpstr>GitHub – What is it?</vt:lpstr>
      <vt:lpstr>How does it work?</vt:lpstr>
      <vt:lpstr>Our experience of GitHub</vt:lpstr>
      <vt:lpstr>GreenFoot</vt:lpstr>
      <vt:lpstr>Our experience of GreenFoot</vt:lpstr>
      <vt:lpstr>Evolution of our Greeps…</vt:lpstr>
      <vt:lpstr>Our Basic Structure</vt:lpstr>
      <vt:lpstr>Some basic features: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38</cp:revision>
  <dcterms:created xsi:type="dcterms:W3CDTF">2016-02-03T21:16:10Z</dcterms:created>
  <dcterms:modified xsi:type="dcterms:W3CDTF">2016-02-21T15:59:55Z</dcterms:modified>
</cp:coreProperties>
</file>

<file path=docProps/thumbnail.jpeg>
</file>